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 snapToGrid="0">
      <p:cViewPr varScale="1">
        <p:scale>
          <a:sx n="103" d="100"/>
          <a:sy n="103" d="100"/>
        </p:scale>
        <p:origin x="8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F2FE0-263E-8BC0-F7C2-D23D06B5A9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FE84DD-4ACF-003E-3262-66FA98416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E46C5-A488-788F-2D2B-78AC84EE8D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F730-4D7B-E44A-8CFD-375EC778A2AC}" type="datetimeFigureOut">
              <a:rPr lang="en-US" smtClean="0"/>
              <a:t>12/22/23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B8144-C287-CD90-AE0A-06A2B7C2F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39AA1-24D2-DD40-DF1A-F3D2EC3B7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6593-48CA-5149-BE6A-231DFC75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889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9CFFE-BF78-6D06-3068-8ADD0F300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912438-C92C-6D81-A6E4-76BFB5F6B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EAC25-D3EF-9288-D561-B169B2069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F730-4D7B-E44A-8CFD-375EC778A2AC}" type="datetimeFigureOut">
              <a:rPr lang="en-US" smtClean="0"/>
              <a:t>12/22/23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36708-3DCB-A515-6E5D-FA9779F29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EE0BB-4838-EACD-B184-4E999E732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6593-48CA-5149-BE6A-231DFC75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82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EFEE61-07D3-C54A-C7AE-212DAB7B6E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2A30EF-0D5D-5B7B-70C2-6B9E1D4F54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6D7D5-2246-57A8-E620-888FE51EC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F730-4D7B-E44A-8CFD-375EC778A2AC}" type="datetimeFigureOut">
              <a:rPr lang="en-US" smtClean="0"/>
              <a:t>12/22/23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26575-5EA4-2BDC-FCFB-AF433FC54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46303E-83B2-4C16-B9E4-9C73C502D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6593-48CA-5149-BE6A-231DFC75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77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AA7E2-F7C4-BA0A-8B81-92DEA73A7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4E00D-1BCB-9969-9810-E5BAA1EEA9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57F9A-5A79-3E70-AE1F-7AC3FE143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F730-4D7B-E44A-8CFD-375EC778A2AC}" type="datetimeFigureOut">
              <a:rPr lang="en-US" smtClean="0"/>
              <a:t>12/22/23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9C2E9-9489-2F16-BB6E-C3211CFEC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CDBC9B-C579-04F0-512F-675F0449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6593-48CA-5149-BE6A-231DFC75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86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53572-4C41-E3E5-7BDA-7F2E0E232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372067-7AE8-FB3D-22D6-5AC0E987E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669F6-F23A-212E-F921-2E57E7336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F730-4D7B-E44A-8CFD-375EC778A2AC}" type="datetimeFigureOut">
              <a:rPr lang="en-US" smtClean="0"/>
              <a:t>12/22/23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2432EB-91C6-DD08-4B24-512620BC5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6124-71AC-1A91-79B2-68BD7BF81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6593-48CA-5149-BE6A-231DFC75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5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02E82-4B4A-CD05-E533-CA40C357C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5E029-3536-CE2E-F314-6E3397B977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218AEE-96F2-6654-ADF9-53969AD0C9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8950A-FD9D-5399-2256-78B8955EC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F730-4D7B-E44A-8CFD-375EC778A2AC}" type="datetimeFigureOut">
              <a:rPr lang="en-US" smtClean="0"/>
              <a:t>12/22/23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FBF61E-683C-17E2-E656-47B2AE90F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FC2C6D-4027-8C65-84AB-7352AC2EE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6593-48CA-5149-BE6A-231DFC75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97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42E29-5CA8-AE61-9E36-2CD3E428A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1FFBB-01C2-7229-9DDC-7FBA44274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AF3ADB-2C4C-C632-A727-C0AA259E9E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3CDD5B-37C8-284B-F9CD-B647DF8894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35F3F00-2A06-4E03-48FA-859A67056A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919E87-C9FD-0FE2-4CF1-65A33815F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F730-4D7B-E44A-8CFD-375EC778A2AC}" type="datetimeFigureOut">
              <a:rPr lang="en-US" smtClean="0"/>
              <a:t>12/22/23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EE4367-537C-AFD6-B531-9032AC835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FE307C-1A87-11E0-6AC4-C927BC34F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6593-48CA-5149-BE6A-231DFC75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4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98E24-6170-33FA-6A6F-F5CDBF950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D3380C-82AF-78AD-7FE4-B9F99DD51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F730-4D7B-E44A-8CFD-375EC778A2AC}" type="datetimeFigureOut">
              <a:rPr lang="en-US" smtClean="0"/>
              <a:t>12/22/23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D1F361-482A-5761-5240-C90F0CD36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36720D-2568-C427-A735-35D85FC49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6593-48CA-5149-BE6A-231DFC75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74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78DC09-9B41-D202-8D59-245FE45F1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F730-4D7B-E44A-8CFD-375EC778A2AC}" type="datetimeFigureOut">
              <a:rPr lang="en-US" smtClean="0"/>
              <a:t>12/22/23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85286D-DB56-C4F0-D301-6A20ADCA7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669809-8444-F19B-724C-F9123D1BE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6593-48CA-5149-BE6A-231DFC75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962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DAB47-8B6A-6C63-7D9B-641C3CE35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6CA0C-AE0D-269E-29E9-2C294F727E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AD2CAB-00D1-8CC8-4C77-0ACE377CB6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3B0DCE-BAB6-E45B-3C2F-3A4DC3E48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F730-4D7B-E44A-8CFD-375EC778A2AC}" type="datetimeFigureOut">
              <a:rPr lang="en-US" smtClean="0"/>
              <a:t>12/22/23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765DEC-A420-459D-E34E-ADFDA294E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25089A-64F2-D223-37D6-6F8BCD505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6593-48CA-5149-BE6A-231DFC75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93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D5337-B582-B534-EB3E-8A1767F68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4AB1E6-0711-AD43-D470-063EC06CC0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C8A6AA-DA49-3866-E0C9-B432E59996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3D74DB-8A7F-A64C-6224-093D2410F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F730-4D7B-E44A-8CFD-375EC778A2AC}" type="datetimeFigureOut">
              <a:rPr lang="en-US" smtClean="0"/>
              <a:t>12/22/23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A1FF46-7BBB-5427-A96F-7349EB5DB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B1FC97-C5E8-7A66-C2B6-C9670C72B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46593-48CA-5149-BE6A-231DFC75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64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8FB923-11E1-F434-411B-C40F0CD70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F7CCA-0C3C-2A2A-0DD9-D4E916B46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3812F-C682-44B5-3462-55C5EEFC06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EF730-4D7B-E44A-8CFD-375EC778A2AC}" type="datetimeFigureOut">
              <a:rPr lang="en-US" smtClean="0"/>
              <a:t>12/22/23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98E43-AE5F-D6B7-9253-C64FAA3C47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9DB87-6FF6-F0C4-0A14-9FDDF152BC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46593-48CA-5149-BE6A-231DFC7568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40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DC966F1-932C-D0D5-247E-19D72C3326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4951" y="376387"/>
            <a:ext cx="711200" cy="711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A85E96-9343-4F54-3037-D8C03119A6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7704" y="1234089"/>
            <a:ext cx="1123950" cy="8451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F29BC18-D0F1-40A0-67F3-B3CB640E63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33592" y="2314922"/>
            <a:ext cx="957206" cy="90726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9D17E16-B3E2-8FD1-0982-2392013771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22329" y="3347845"/>
            <a:ext cx="799884" cy="7998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AA91B98-40B5-E4C5-E356-45B2FA679B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74546" y="4441374"/>
            <a:ext cx="1287108" cy="62746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ADA15E9-0F03-A3C3-B555-238B7358D4F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01840" y="5417401"/>
            <a:ext cx="4447526" cy="75946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FA50C4C-FE14-04C7-DD3D-95519A08E583}"/>
              </a:ext>
            </a:extLst>
          </p:cNvPr>
          <p:cNvSpPr txBox="1"/>
          <p:nvPr/>
        </p:nvSpPr>
        <p:spPr>
          <a:xfrm>
            <a:off x="530346" y="1054725"/>
            <a:ext cx="299133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800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sz="1800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pPr algn="ctr"/>
            <a:r>
              <a:rPr lang="en-US" sz="4400" dirty="0">
                <a:solidFill>
                  <a:srgbClr val="FF0000"/>
                </a:solidFill>
              </a:rPr>
              <a:t>What are our </a:t>
            </a:r>
            <a:br>
              <a:rPr lang="en-US" sz="4400" dirty="0">
                <a:solidFill>
                  <a:srgbClr val="FF0000"/>
                </a:solidFill>
              </a:rPr>
            </a:br>
            <a:r>
              <a:rPr lang="en-US" sz="4400" b="1" dirty="0">
                <a:solidFill>
                  <a:srgbClr val="FF0000"/>
                </a:solidFill>
              </a:rPr>
              <a:t>next steps</a:t>
            </a:r>
            <a:r>
              <a:rPr lang="en-US" sz="4400" dirty="0">
                <a:solidFill>
                  <a:srgbClr val="FF0000"/>
                </a:solidFill>
              </a:rPr>
              <a:t>?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69AC5D8-0D22-3B5B-25C3-436D828DE361}"/>
              </a:ext>
            </a:extLst>
          </p:cNvPr>
          <p:cNvSpPr txBox="1"/>
          <p:nvPr/>
        </p:nvSpPr>
        <p:spPr>
          <a:xfrm>
            <a:off x="3690445" y="912500"/>
            <a:ext cx="623492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Collate the data </a:t>
            </a:r>
            <a:r>
              <a:rPr lang="en-US" dirty="0"/>
              <a:t>from the DART assessment</a:t>
            </a:r>
          </a:p>
          <a:p>
            <a:endParaRPr lang="en-US" dirty="0"/>
          </a:p>
          <a:p>
            <a:r>
              <a:rPr lang="en-US" b="1" dirty="0"/>
              <a:t>Identify one reading skill </a:t>
            </a:r>
            <a:r>
              <a:rPr lang="en-US" dirty="0"/>
              <a:t>to focus 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Develop class profiles </a:t>
            </a:r>
            <a:r>
              <a:rPr lang="en-US" dirty="0"/>
              <a:t>so that individual teams can consider the assessment to instruction cycle</a:t>
            </a:r>
          </a:p>
          <a:p>
            <a:endParaRPr lang="en-US" dirty="0"/>
          </a:p>
          <a:p>
            <a:r>
              <a:rPr lang="en-US" dirty="0"/>
              <a:t>Continue in-class support from our </a:t>
            </a:r>
            <a:r>
              <a:rPr lang="en-US" b="1" dirty="0"/>
              <a:t>Teacher-Consultant</a:t>
            </a:r>
            <a:r>
              <a:rPr lang="en-US" dirty="0"/>
              <a:t>, Briana Adams</a:t>
            </a:r>
          </a:p>
          <a:p>
            <a:endParaRPr lang="en-US" dirty="0"/>
          </a:p>
          <a:p>
            <a:r>
              <a:rPr lang="en-US" dirty="0"/>
              <a:t>Build in </a:t>
            </a:r>
            <a:r>
              <a:rPr lang="en-US" b="1" dirty="0"/>
              <a:t>Lunch &amp; Learns </a:t>
            </a:r>
            <a:r>
              <a:rPr lang="en-US" dirty="0"/>
              <a:t>of lesson sequences that will support our reading focus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Our District’s</a:t>
            </a:r>
          </a:p>
        </p:txBody>
      </p:sp>
    </p:spTree>
    <p:extLst>
      <p:ext uri="{BB962C8B-B14F-4D97-AF65-F5344CB8AC3E}">
        <p14:creationId xmlns:p14="http://schemas.microsoft.com/office/powerpoint/2010/main" val="3878263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60</Words>
  <Application>Microsoft Macintosh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our  next steps?</dc:title>
  <dc:creator>Nicole Widdess</dc:creator>
  <cp:lastModifiedBy>Nicole Widdess</cp:lastModifiedBy>
  <cp:revision>2</cp:revision>
  <dcterms:created xsi:type="dcterms:W3CDTF">2023-12-22T23:45:39Z</dcterms:created>
  <dcterms:modified xsi:type="dcterms:W3CDTF">2023-12-22T23:49:41Z</dcterms:modified>
</cp:coreProperties>
</file>